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6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8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8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0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1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7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2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8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0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8B8A-13FB-4163-9C98-A028184D110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45F64-A45B-4678-B60F-5ED5C829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0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959" y="2310032"/>
            <a:ext cx="9144000" cy="2387600"/>
          </a:xfrm>
        </p:spPr>
        <p:txBody>
          <a:bodyPr anchor="ctr"/>
          <a:lstStyle/>
          <a:p>
            <a:r>
              <a:rPr lang="en-US" dirty="0" smtClean="0"/>
              <a:t>How to E-mail Students via CLASS-WEB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5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5" y="861848"/>
            <a:ext cx="10515600" cy="61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Step 1: Log in to CLASS-WEB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" t="56977" r="67801" b="6605"/>
          <a:stretch/>
        </p:blipFill>
        <p:spPr>
          <a:xfrm>
            <a:off x="2103611" y="1645920"/>
            <a:ext cx="7611168" cy="462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4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5" y="861848"/>
            <a:ext cx="10515600" cy="61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Step 2: Click ‘Menu for Faculty, Staff &amp; Advisors’</a:t>
            </a:r>
            <a:endParaRPr lang="en-US" sz="3600" dirty="0"/>
          </a:p>
        </p:txBody>
      </p:sp>
      <p:pic>
        <p:nvPicPr>
          <p:cNvPr id="1026" name="Picture 2" descr="c11be892-5aca-41b2-a8bc-39dbab69adb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936" y="1476211"/>
            <a:ext cx="7394519" cy="44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18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5" y="861848"/>
            <a:ext cx="10515600" cy="61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Step 3: Click ‘Faculty Class Roster’</a:t>
            </a:r>
            <a:endParaRPr lang="en-US" sz="3600" dirty="0"/>
          </a:p>
        </p:txBody>
      </p:sp>
      <p:pic>
        <p:nvPicPr>
          <p:cNvPr id="2050" name="Picture 2" descr="efc3d0e1-2aa6-4cfd-ae04-892032873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3" y="2165032"/>
            <a:ext cx="11298102" cy="1984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7210" y="2617470"/>
            <a:ext cx="4949190" cy="3314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4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5" y="861848"/>
            <a:ext cx="10515600" cy="61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Step 4: Select your current term and click ‘Submit’</a:t>
            </a:r>
            <a:endParaRPr lang="en-US" sz="3600" dirty="0"/>
          </a:p>
        </p:txBody>
      </p:sp>
      <p:pic>
        <p:nvPicPr>
          <p:cNvPr id="3074" name="Picture 2" descr="2d5b5217-6860-41a5-869e-ccc29a7e1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571" y="1913886"/>
            <a:ext cx="8515248" cy="399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535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4" y="861848"/>
            <a:ext cx="10515600" cy="614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smtClean="0"/>
              <a:t>Step 4: Select the class you want to e-mail and click ‘Submit’</a:t>
            </a:r>
            <a:endParaRPr lang="en-US" sz="3600" dirty="0"/>
          </a:p>
        </p:txBody>
      </p:sp>
      <p:pic>
        <p:nvPicPr>
          <p:cNvPr id="4098" name="Picture 2" descr="ac7bb364-bda6-4262-9b79-1707744aef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64" y="1799272"/>
            <a:ext cx="6981061" cy="3847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82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4" y="861848"/>
            <a:ext cx="10515600" cy="61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Step 5: Scroll down and click ‘Email class’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657" t="60029" r="64714" b="18756"/>
          <a:stretch/>
        </p:blipFill>
        <p:spPr>
          <a:xfrm>
            <a:off x="651394" y="2251710"/>
            <a:ext cx="10385189" cy="4466273"/>
          </a:xfrm>
          <a:prstGeom prst="rect">
            <a:avLst/>
          </a:prstGeom>
        </p:spPr>
      </p:pic>
      <p:pic>
        <p:nvPicPr>
          <p:cNvPr id="5122" name="Picture 2" descr="ceff7a1f-8c63-4a41-a66c-3c2ea176480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8"/>
          <a:stretch/>
        </p:blipFill>
        <p:spPr bwMode="auto">
          <a:xfrm>
            <a:off x="1090165" y="4393612"/>
            <a:ext cx="3982851" cy="90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948690" y="4393612"/>
            <a:ext cx="2514600" cy="6698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80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4" y="861848"/>
            <a:ext cx="10515600" cy="614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Step 5: New e-mail will open and auto-populate in the BCC area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34440"/>
          <a:stretch/>
        </p:blipFill>
        <p:spPr>
          <a:xfrm>
            <a:off x="1132013" y="1476211"/>
            <a:ext cx="9554362" cy="47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5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86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How to E-mail Students via CLASS-WEB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E-mail Students via CLASS-WEB</dc:title>
  <dc:creator>Victoria Ugaki</dc:creator>
  <cp:lastModifiedBy>Victoria Ugaki</cp:lastModifiedBy>
  <cp:revision>5</cp:revision>
  <dcterms:created xsi:type="dcterms:W3CDTF">2020-03-13T21:25:41Z</dcterms:created>
  <dcterms:modified xsi:type="dcterms:W3CDTF">2020-03-13T22:14:12Z</dcterms:modified>
</cp:coreProperties>
</file>